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61F1A6-374D-4561-A242-EC1C3AB3D28B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2F63E4-3DE5-4AD1-820C-B86B12E94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786" y="928670"/>
            <a:ext cx="8072494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400" b="1" dirty="0" smtClean="0">
                <a:solidFill>
                  <a:schemeClr val="accent3"/>
                </a:solidFill>
                <a:cs typeface="B Nazanin" pitchFamily="2" charset="-78"/>
              </a:rPr>
              <a:t>آمار ماهيانه</a:t>
            </a:r>
          </a:p>
          <a:p>
            <a:pPr algn="r" rtl="1"/>
            <a:endParaRPr lang="fa-IR" sz="1400" dirty="0" smtClean="0">
              <a:solidFill>
                <a:schemeClr val="accent1">
                  <a:lumMod val="50000"/>
                </a:schemeClr>
              </a:solidFill>
              <a:cs typeface="B Nazanin" pitchFamily="2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جمع آوری آمار ماهيانه از مراکز تا تاريخ 7 هر ماه </a:t>
            </a:r>
          </a:p>
          <a:p>
            <a:pPr algn="r" rtl="1">
              <a:buFont typeface="Arial" pitchFamily="34" charset="0"/>
              <a:buChar char="•"/>
            </a:pPr>
            <a:endParaRPr lang="fa-IR" sz="1400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جمع بندی آمار ارسالی مراکز به صورت آمار کل شهرستان و هماهنگی با مراکزی که آمار را در موعد مقرر ارسال نکرده اند </a:t>
            </a:r>
          </a:p>
          <a:p>
            <a:pPr algn="r" rtl="1">
              <a:buFont typeface="Arial" pitchFamily="34" charset="0"/>
              <a:buChar char="•"/>
            </a:pPr>
            <a:endParaRPr lang="fa-IR" sz="1400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هماهنگی با مرکز و واحد های فنی جهت رفع نواقص احتمالی </a:t>
            </a:r>
          </a:p>
          <a:p>
            <a:pPr algn="r" rtl="1">
              <a:buFont typeface="Arial" pitchFamily="34" charset="0"/>
              <a:buChar char="•"/>
            </a:pPr>
            <a:endParaRPr lang="fa-IR" sz="1400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ارسال جمع بندی به مسئولين محترم واحدهای بهداشت خانواده ، بيماريها ، دهان و دندان جهت تائيد آمار و رفع نواقص احتمالی در آمار </a:t>
            </a:r>
          </a:p>
          <a:p>
            <a:pPr algn="r" rtl="1">
              <a:buFont typeface="Arial" pitchFamily="34" charset="0"/>
              <a:buChar char="•"/>
            </a:pPr>
            <a:endParaRPr lang="fa-IR" sz="1400" dirty="0" smtClean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fa-IR" sz="14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ارسال آمار به معاونت محترم بهداشتی دانشگاه بعد از تائيد</a:t>
            </a:r>
            <a:endParaRPr lang="fa-IR" sz="1400" dirty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</TotalTime>
  <Words>81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Oriel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2</cp:revision>
  <dcterms:created xsi:type="dcterms:W3CDTF">2014-05-20T17:43:56Z</dcterms:created>
  <dcterms:modified xsi:type="dcterms:W3CDTF">2014-05-20T17:57:14Z</dcterms:modified>
</cp:coreProperties>
</file>