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857232"/>
            <a:ext cx="807249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accent3"/>
                </a:solidFill>
                <a:cs typeface="B Nazanin" pitchFamily="2" charset="-78"/>
              </a:rPr>
              <a:t>آمار ثبت مرگ</a:t>
            </a: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جمع بندی آمار فوت ارسالی از مراکز </a:t>
            </a: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کنترل آمار ارسالی از مراکز با آمار اداره ثبت احوال </a:t>
            </a: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حذف آمار تکراری از آمار ثبت احوال و آمار مرکز </a:t>
            </a: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پيگيری آمار هايی که در اداره ثبت احوال موجود می باشد اما در آمار ارسالی از مراکز موجود نمی باشد. </a:t>
            </a: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ورود اطلاعات مورد نظر بعد از رفع نواقص موجود در سيستم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DRS 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</TotalTime>
  <Words>63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</cp:revision>
  <dcterms:created xsi:type="dcterms:W3CDTF">2014-05-20T17:43:56Z</dcterms:created>
  <dcterms:modified xsi:type="dcterms:W3CDTF">2014-05-20T17:59:30Z</dcterms:modified>
</cp:coreProperties>
</file>